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51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349660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685800" y="3627027"/>
            <a:ext cx="7772400" cy="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" name="Shape 26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30" name="Shape 30"/>
          <p:cNvSpPr/>
          <p:nvPr/>
        </p:nvSpPr>
        <p:spPr>
          <a:xfrm>
            <a:off x="4274" y="0"/>
            <a:ext cx="9144000" cy="44064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dk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z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821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000000"/>
              </a:solidFill>
            </a:endParaRPr>
          </a:p>
          <a:p>
            <a:pPr indent="0" lvl="0" mar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00"/>
                </a:solidFill>
              </a:rPr>
              <a:t>Search &amp; View Inspection Inventory From Mobile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275" y="1432350"/>
            <a:ext cx="4657725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3F3F3"/>
                </a:solidFill>
              </a:rPr>
              <a:t>Agenda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91600" y="2218525"/>
            <a:ext cx="8229600" cy="5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- Enables customer to be able to view entire Inspection Portfolio from the app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Customer clicks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“Completed Reports”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using any mobile device 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they log in from</a:t>
            </a:r>
            <a:endParaRPr/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689" y="0"/>
            <a:ext cx="289177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</a:t>
            </a:r>
            <a:r>
              <a:rPr lang="en"/>
              <a:t> Property</a:t>
            </a:r>
            <a:endParaRPr/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Search and select from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property inventory</a:t>
            </a:r>
            <a:endParaRPr/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2250" y="-264975"/>
            <a:ext cx="2711200" cy="567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Inspection History</a:t>
            </a:r>
            <a:endParaRPr/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11239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Can now select the 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Download and QuickView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links from the </a:t>
            </a:r>
            <a:r>
              <a:rPr lang="en"/>
              <a:t>property's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inspection history</a:t>
            </a: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2150" y="-362293"/>
            <a:ext cx="2804199" cy="586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Result</a:t>
            </a:r>
            <a:endParaRPr/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Easily view your Inspection Portfolio, Video Reports, and Email Inspections from anywhere!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your feedback!</a:t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025" y="2010763"/>
            <a:ext cx="4657725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1453050" y="3832000"/>
            <a:ext cx="61212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