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627027"/>
            <a:ext cx="77724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0" name="Shape 30"/>
          <p:cNvSpPr/>
          <p:nvPr/>
        </p:nvSpPr>
        <p:spPr>
          <a:xfrm>
            <a:off x="4274" y="0"/>
            <a:ext cx="9144000" cy="44064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z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32.png"/><Relationship Id="rId11" Type="http://schemas.openxmlformats.org/officeDocument/2006/relationships/image" Target="../media/image25.png"/><Relationship Id="rId10" Type="http://schemas.openxmlformats.org/officeDocument/2006/relationships/image" Target="../media/image27.png"/><Relationship Id="rId12" Type="http://schemas.openxmlformats.org/officeDocument/2006/relationships/image" Target="../media/image26.png"/><Relationship Id="rId9" Type="http://schemas.openxmlformats.org/officeDocument/2006/relationships/image" Target="../media/image20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1" Type="http://schemas.openxmlformats.org/officeDocument/2006/relationships/image" Target="../media/image19.png"/><Relationship Id="rId10" Type="http://schemas.openxmlformats.org/officeDocument/2006/relationships/image" Target="../media/image15.png"/><Relationship Id="rId12" Type="http://schemas.openxmlformats.org/officeDocument/2006/relationships/image" Target="../media/image18.png"/><Relationship Id="rId9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</a:endParaRPr>
          </a:p>
          <a:p>
            <a:pPr indent="0" lvl="0" mar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650" y="2051150"/>
            <a:ext cx="5480701" cy="9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23925" y="34275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Manager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Assigns Move-In</a:t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03725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Tenant Receives 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n</a:t>
            </a:r>
            <a:r>
              <a:rPr lang="en" sz="2400"/>
              <a:t>otification to complete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Inventory Inspection</a:t>
            </a:r>
            <a:endParaRPr sz="240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121" y="0"/>
            <a:ext cx="327920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Pending Tenant Inspections</a:t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152" y="1200150"/>
            <a:ext cx="5494074" cy="423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Tenant Property Map displays data using Google Maps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250" y="1200150"/>
            <a:ext cx="6729502" cy="40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15725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Mobile App name on Appstore/Playstore is different from product “Resident Inventory”. </a:t>
            </a:r>
            <a:endParaRPr sz="2400"/>
          </a:p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-"/>
            </a:pPr>
            <a:r>
              <a:rPr lang="en" sz="2400"/>
              <a:t>This enables better company branding for p.m. so that software details are not easily viewable to tenants.</a:t>
            </a:r>
            <a:r>
              <a:rPr lang="en"/>
              <a:t> 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15725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Neutral Login/Look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Tenants enter</a:t>
            </a:r>
            <a:endParaRPr sz="2400"/>
          </a:p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assigned login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5700" y="-143800"/>
            <a:ext cx="3219725" cy="55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</a:t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After Logged In</a:t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Customer logo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Slogan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Tenant name 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Inspection type</a:t>
            </a:r>
            <a:endParaRPr sz="2400"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900" y="-167000"/>
            <a:ext cx="3223350" cy="558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</a:t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25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Displays Your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Company Branding 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Background Color</a:t>
            </a:r>
            <a:endParaRPr sz="240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575" y="1299750"/>
            <a:ext cx="5087526" cy="28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Company Home Logo Screen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191275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775" y="1169013"/>
            <a:ext cx="1099225" cy="19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3263" y="1191567"/>
            <a:ext cx="1099225" cy="196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1525" y="1195045"/>
            <a:ext cx="1099225" cy="195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7525" y="1191278"/>
            <a:ext cx="1099225" cy="196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3525" y="1200165"/>
            <a:ext cx="1099225" cy="194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5775" y="3241225"/>
            <a:ext cx="1099225" cy="19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3250" y="3155708"/>
            <a:ext cx="1099225" cy="195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91518" y="3185300"/>
            <a:ext cx="1067357" cy="18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27525" y="3154349"/>
            <a:ext cx="1099225" cy="19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95388" y="3182675"/>
            <a:ext cx="1067350" cy="189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Branded User Experience</a:t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625" y="1200128"/>
            <a:ext cx="952300" cy="183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625" y="1200150"/>
            <a:ext cx="952300" cy="183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6625" y="1200137"/>
            <a:ext cx="952300" cy="183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0175" y="1172337"/>
            <a:ext cx="981189" cy="18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625" y="1172327"/>
            <a:ext cx="981200" cy="188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5088" y="3169775"/>
            <a:ext cx="1023363" cy="19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02625" y="3169825"/>
            <a:ext cx="1023350" cy="19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5850" y="3169825"/>
            <a:ext cx="1023350" cy="19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49075" y="3169799"/>
            <a:ext cx="1023350" cy="196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81552" y="3169773"/>
            <a:ext cx="1023350" cy="196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Tenant Inspections</a:t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800" y="1200150"/>
            <a:ext cx="5409249" cy="417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3F3F3"/>
                </a:solidFill>
              </a:rPr>
              <a:t>Agenda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02725" y="1917925"/>
            <a:ext cx="82296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- Resident Inspection enables property managers to assign tenants to complete their move-in inventory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inspections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 from their mobile device.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Integrates with I&amp;C or works as a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standalone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75" y="1200150"/>
            <a:ext cx="7659441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Result</a:t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Easily compare all tenant move-in reports with your existing inspections for simple automation and easy side by side move in/out comparison.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120203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</a:t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11110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Benefits</a:t>
            </a:r>
            <a:endParaRPr b="1"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- White Label Customized Branding -</a:t>
            </a:r>
            <a:r>
              <a:rPr lang="en" sz="1400"/>
              <a:t> when tenants login to the app they see your company branding with your logo, slogan, and colors. 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- Branded Report URL’s -</a:t>
            </a:r>
            <a:r>
              <a:rPr lang="en" sz="1400"/>
              <a:t> your company name is displayed in url’s for inspections.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- Unlimited Tenant Logins, Unlimited Inspections - </a:t>
            </a:r>
            <a:r>
              <a:rPr lang="en" sz="1400"/>
              <a:t>no additional fees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- Unlimited Storage</a:t>
            </a:r>
            <a:endParaRPr b="1"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- Side by Side Comparison -</a:t>
            </a:r>
            <a:r>
              <a:rPr lang="en" sz="1400"/>
              <a:t> compare your existing inspections with Tenant move-ins.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</a:t>
            </a:r>
            <a:endParaRPr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Retail Cost</a:t>
            </a:r>
            <a:r>
              <a:rPr lang="en" sz="1400"/>
              <a:t> to Custom build an app can range from $10,000- $25,000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Architecture</a:t>
            </a:r>
            <a:r>
              <a:rPr lang="en" sz="1400"/>
              <a:t> and cloud storage can cost tens of thousands.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Ongoing Maintenance cost, etc.</a:t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Savings</a:t>
            </a:r>
            <a:endParaRPr b="1" sz="1400"/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Office is notified faster when tenants complete move-in inspections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Compare to existing inspections faster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Reduce Security Deposit Disputes. Require photos to accompany </a:t>
            </a:r>
            <a:r>
              <a:rPr lang="en" sz="1400"/>
              <a:t>discrepancy</a:t>
            </a:r>
            <a:r>
              <a:rPr lang="en" sz="1400"/>
              <a:t> comments to prevent tenants from falsifying damages.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Resident Inspection </a:t>
            </a:r>
            <a:endParaRPr b="1" sz="1400"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Only</a:t>
            </a:r>
            <a:r>
              <a:rPr b="1" lang="en" sz="1400"/>
              <a:t> $49mo - </a:t>
            </a:r>
            <a:r>
              <a:rPr lang="en" sz="1400"/>
              <a:t>no setup fees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Or Free -</a:t>
            </a:r>
            <a:r>
              <a:rPr lang="en" sz="1400"/>
              <a:t> with a minimum Inspect &amp; Cloud membership of $49mo.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Thank you for choosing</a:t>
            </a: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025" y="2010763"/>
            <a:ext cx="465772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453050" y="3832000"/>
            <a:ext cx="61212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Steps</a:t>
            </a:r>
            <a:endParaRPr/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22875" y="1968775"/>
            <a:ext cx="14280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5 Minute </a:t>
            </a:r>
            <a:r>
              <a:rPr lang="en" sz="1400"/>
              <a:t>Easy Setup</a:t>
            </a:r>
            <a:r>
              <a:rPr lang="en" sz="1400"/>
              <a:t> </a:t>
            </a:r>
            <a:endParaRPr sz="1400"/>
          </a:p>
        </p:txBody>
      </p:sp>
      <p:sp>
        <p:nvSpPr>
          <p:cNvPr id="52" name="Shape 52"/>
          <p:cNvSpPr txBox="1"/>
          <p:nvPr/>
        </p:nvSpPr>
        <p:spPr>
          <a:xfrm>
            <a:off x="2086225" y="2016175"/>
            <a:ext cx="2242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Tenant Request App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Login</a:t>
            </a:r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4689875" y="1968775"/>
            <a:ext cx="18966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Tenant Completes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Move 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484150" y="2237750"/>
            <a:ext cx="412500" cy="38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105625" y="2237700"/>
            <a:ext cx="412500" cy="38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7072875" y="1968775"/>
            <a:ext cx="24597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Manager can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with Existing Inspection</a:t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6541925" y="2237700"/>
            <a:ext cx="412500" cy="38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457200" y="1439125"/>
            <a:ext cx="6021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1</a:t>
            </a:r>
            <a:endParaRPr b="1" sz="2400"/>
          </a:p>
        </p:txBody>
      </p:sp>
      <p:sp>
        <p:nvSpPr>
          <p:cNvPr id="59" name="Shape 59"/>
          <p:cNvSpPr txBox="1"/>
          <p:nvPr/>
        </p:nvSpPr>
        <p:spPr>
          <a:xfrm>
            <a:off x="2201625" y="1439125"/>
            <a:ext cx="6021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2</a:t>
            </a:r>
            <a:endParaRPr b="1" sz="2400"/>
          </a:p>
        </p:txBody>
      </p:sp>
      <p:sp>
        <p:nvSpPr>
          <p:cNvPr id="60" name="Shape 60"/>
          <p:cNvSpPr txBox="1"/>
          <p:nvPr/>
        </p:nvSpPr>
        <p:spPr>
          <a:xfrm>
            <a:off x="4797600" y="1439125"/>
            <a:ext cx="6021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3</a:t>
            </a:r>
            <a:endParaRPr b="1" sz="2400"/>
          </a:p>
        </p:txBody>
      </p:sp>
      <p:sp>
        <p:nvSpPr>
          <p:cNvPr id="61" name="Shape 61"/>
          <p:cNvSpPr txBox="1"/>
          <p:nvPr/>
        </p:nvSpPr>
        <p:spPr>
          <a:xfrm>
            <a:off x="7215750" y="1439125"/>
            <a:ext cx="6021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4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Tenant Control Dashboard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4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login expiration and reminders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800" y="1200150"/>
            <a:ext cx="5036598" cy="416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Set Up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1222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1) </a:t>
            </a:r>
            <a:r>
              <a:rPr lang="en" sz="2400"/>
              <a:t>Resident Login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Request Form can 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</a:t>
            </a:r>
            <a:r>
              <a:rPr lang="en" sz="2400"/>
              <a:t>e displayed </a:t>
            </a:r>
            <a:r>
              <a:rPr lang="en" sz="2400"/>
              <a:t>o</a:t>
            </a:r>
            <a:r>
              <a:rPr lang="en" sz="2400"/>
              <a:t>n your site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2) Select colors for 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Company branding</a:t>
            </a:r>
            <a:endParaRPr sz="2400"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196" y="0"/>
            <a:ext cx="3268156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 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36175" y="1200150"/>
            <a:ext cx="8350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Tenant uses Login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Request form to receive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login credentials to app</a:t>
            </a:r>
            <a:endParaRPr sz="24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059" y="0"/>
            <a:ext cx="43641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24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Tenant receives app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Login instructions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662" y="56025"/>
            <a:ext cx="353852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 Tenants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527" y="1200162"/>
            <a:ext cx="5582947" cy="430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