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z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</a:endParaRPr>
          </a:p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Add New Property From Mobile</a:t>
            </a:r>
            <a:endParaRPr b="1" sz="3600">
              <a:solidFill>
                <a:srgbClr val="000000"/>
              </a:solidFill>
            </a:endParaRPr>
          </a:p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Using Existing Properties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275" y="1432350"/>
            <a:ext cx="46577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3F3F3"/>
                </a:solidFill>
              </a:rPr>
              <a:t>Agenda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91600" y="2352400"/>
            <a:ext cx="82296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- Customer requested method to Add New Property from mobile and prevent duplicate properties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Customer first clicks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 New from Mobile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989" y="0"/>
            <a:ext cx="28917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259425" y="230250"/>
            <a:ext cx="4489200" cy="9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New Sub Window </a:t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Existing- queries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Customers properties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 New- uses existing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 method</a:t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772" y="0"/>
            <a:ext cx="2457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Properties</a:t>
            </a:r>
            <a:r>
              <a:rPr lang="en"/>
              <a:t> </a:t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Searches from customers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properties and once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selected auto populates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add new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72" y="0"/>
            <a:ext cx="2457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feedback!</a:t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25" y="2010763"/>
            <a:ext cx="46577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453050" y="3832000"/>
            <a:ext cx="6121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